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21E"/>
    <a:srgbClr val="FF33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97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531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786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95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61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570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1096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88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230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864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660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3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920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784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038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84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454B-B01F-41EE-A691-F1E25540521E}" type="datetimeFigureOut">
              <a:rPr lang="de-AT" smtClean="0"/>
              <a:t>15.03.2021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25ED47-0105-45E2-9043-0813B15E7B4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152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924BB-F103-40A6-B210-4819A3564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7666" y="1248198"/>
            <a:ext cx="6196668" cy="1654393"/>
          </a:xfrm>
        </p:spPr>
        <p:txBody>
          <a:bodyPr>
            <a:normAutofit fontScale="90000"/>
          </a:bodyPr>
          <a:lstStyle/>
          <a:p>
            <a:r>
              <a:rPr lang="de-DE" b="1" u="sng" dirty="0">
                <a:solidFill>
                  <a:srgbClr val="CED21E"/>
                </a:solidFill>
              </a:rPr>
              <a:t>Ybbs an der Donau</a:t>
            </a:r>
            <a:br>
              <a:rPr lang="de-DE" b="1" u="sng" dirty="0">
                <a:solidFill>
                  <a:srgbClr val="CED21E"/>
                </a:solidFill>
              </a:rPr>
            </a:br>
            <a:endParaRPr lang="de-AT" b="1" u="sng" dirty="0">
              <a:solidFill>
                <a:srgbClr val="CED21E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887C21-D81B-4E12-B36D-58FDAF3C7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6220" y="3602038"/>
            <a:ext cx="1691780" cy="1020296"/>
          </a:xfrm>
        </p:spPr>
        <p:txBody>
          <a:bodyPr>
            <a:normAutofit/>
          </a:bodyPr>
          <a:lstStyle/>
          <a:p>
            <a:r>
              <a:rPr lang="de-DE" dirty="0"/>
              <a:t>Timon Grundböck 2a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682391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F9FDB-2594-4CD5-9920-F28A700B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Allgemeines Über Ybbs</a:t>
            </a:r>
            <a:endParaRPr lang="de-AT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56000-82F2-4476-BD6F-F89DDBF1C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Ulrike Schachner ist die Bürgermeisterin</a:t>
            </a:r>
          </a:p>
          <a:p>
            <a:r>
              <a:rPr lang="de-DE" dirty="0"/>
              <a:t>Ybbs liegt an der Donau</a:t>
            </a:r>
          </a:p>
          <a:p>
            <a:r>
              <a:rPr lang="de-DE" dirty="0"/>
              <a:t>Einwohnerzahl </a:t>
            </a:r>
            <a:r>
              <a:rPr lang="de-AT" dirty="0"/>
              <a:t>5.732</a:t>
            </a:r>
          </a:p>
          <a:p>
            <a:pPr marL="0" indent="0">
              <a:buNone/>
            </a:pPr>
            <a:br>
              <a:rPr lang="de-AT" dirty="0"/>
            </a:b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F904C9-629C-4FE2-84F6-98D712B1E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719" y="681037"/>
            <a:ext cx="3698316" cy="548640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C7D5F5D-4CF7-46A1-BE41-03DF5F262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34" y="3430705"/>
            <a:ext cx="5548968" cy="288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7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025D47B0-AFBD-4551-897E-8DEBFC5E2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02" y="1614431"/>
            <a:ext cx="3293814" cy="439741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CCE27EA-AF7B-4AFB-A88A-75F8EFA96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FF00"/>
                </a:solidFill>
              </a:rPr>
              <a:t>Schulen in Ybbs</a:t>
            </a:r>
            <a:endParaRPr lang="de-AT" dirty="0">
              <a:solidFill>
                <a:srgbClr val="FFFF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DF55A6-95E9-4A18-A2C5-41ECBB6FC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Sportmittelschule</a:t>
            </a:r>
          </a:p>
          <a:p>
            <a:r>
              <a:rPr lang="de-DE" dirty="0"/>
              <a:t>Volkschule</a:t>
            </a:r>
          </a:p>
          <a:p>
            <a:r>
              <a:rPr lang="de-DE" dirty="0"/>
              <a:t>Hak</a:t>
            </a:r>
          </a:p>
          <a:p>
            <a:r>
              <a:rPr lang="de-DE" dirty="0" err="1"/>
              <a:t>It-Htl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246B8C-B012-4DBB-B7A0-3C55A5863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10" y="1825625"/>
            <a:ext cx="2609850" cy="17526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061C3A60-D27A-4208-BC8C-B2640FC891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75" y="4232474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4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132EA232-E1DD-455E-8976-37BF8CB62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406" y="1285875"/>
            <a:ext cx="2143125" cy="21431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5A8564-69D1-4040-B122-966CAB30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Freizeitmöglichkeiten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22AFA7-15E7-4D14-85A1-DC23A40A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Skaterpark</a:t>
            </a:r>
            <a:endParaRPr lang="de-DE" dirty="0"/>
          </a:p>
          <a:p>
            <a:r>
              <a:rPr lang="de-DE" dirty="0"/>
              <a:t>Schwimmbad</a:t>
            </a:r>
          </a:p>
          <a:p>
            <a:r>
              <a:rPr lang="de-DE" dirty="0"/>
              <a:t>Bewegungspark</a:t>
            </a:r>
          </a:p>
          <a:p>
            <a:r>
              <a:rPr lang="de-DE" dirty="0"/>
              <a:t>Fußballplatz</a:t>
            </a:r>
          </a:p>
          <a:p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1EE00AF-08D2-40E0-B5E2-96D20DFA4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20" y="3939410"/>
            <a:ext cx="3663193" cy="24451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C14155A-CEBE-4FDE-B185-7757CCB270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969" y="3418411"/>
            <a:ext cx="5816923" cy="30248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74B2D8E-630E-495F-9249-F802DB4162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48" y="305915"/>
            <a:ext cx="4139268" cy="276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8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E9FC3ED-0B34-44B7-98A6-D0299153F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259" y="1771650"/>
            <a:ext cx="3693690" cy="22162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B562E8-9EFE-4714-9EB1-23A39911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rgbClr val="66FF66"/>
                </a:solidFill>
              </a:rPr>
              <a:t>Sehenswürdigkeiten</a:t>
            </a:r>
            <a:r>
              <a:rPr lang="de-AT" dirty="0"/>
              <a:t> </a:t>
            </a:r>
            <a:r>
              <a:rPr lang="de-DE" dirty="0"/>
              <a:t>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85803-2A84-4C5A-AB77-C3317BFA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Kraftwerk und Schleuse "</a:t>
            </a:r>
            <a:r>
              <a:rPr lang="de-AT" b="1" dirty="0"/>
              <a:t>Ybbs</a:t>
            </a:r>
            <a:r>
              <a:rPr lang="de-AT" dirty="0"/>
              <a:t>-Persenbeug"</a:t>
            </a:r>
          </a:p>
          <a:p>
            <a:r>
              <a:rPr lang="de-AT" dirty="0"/>
              <a:t>Fischersteig 1,5 km.</a:t>
            </a:r>
          </a:p>
          <a:p>
            <a:r>
              <a:rPr lang="de-AT" dirty="0"/>
              <a:t>Schloss Persenbeug.</a:t>
            </a:r>
          </a:p>
          <a:p>
            <a:r>
              <a:rPr lang="de-AT" dirty="0"/>
              <a:t>Fahrrad-Kreis-Schnecke.</a:t>
            </a:r>
          </a:p>
          <a:p>
            <a:r>
              <a:rPr lang="de-AT" dirty="0"/>
              <a:t>Donauradweg.</a:t>
            </a:r>
          </a:p>
          <a:p>
            <a:r>
              <a:rPr lang="de-AT" dirty="0"/>
              <a:t>Wallfahrtsbasilika Maria </a:t>
            </a:r>
            <a:r>
              <a:rPr lang="de-AT" dirty="0" err="1"/>
              <a:t>Taferl</a:t>
            </a:r>
            <a:r>
              <a:rPr lang="de-AT" dirty="0"/>
              <a:t>.</a:t>
            </a:r>
          </a:p>
          <a:p>
            <a:r>
              <a:rPr lang="de-AT" dirty="0" err="1"/>
              <a:t>Mautturm</a:t>
            </a:r>
            <a:r>
              <a:rPr lang="de-AT" dirty="0"/>
              <a:t>.</a:t>
            </a:r>
          </a:p>
          <a:p>
            <a:r>
              <a:rPr lang="de-AT" dirty="0"/>
              <a:t>Naturdenkmal </a:t>
            </a:r>
            <a:r>
              <a:rPr lang="de-AT" dirty="0" err="1"/>
              <a:t>Erlaufschlucht</a:t>
            </a:r>
            <a:r>
              <a:rPr lang="de-AT" dirty="0"/>
              <a:t>.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8EBB4B-77E2-4201-B6F9-56C80D162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910" y="4122801"/>
            <a:ext cx="5167617" cy="241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2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FE9E5-4AFB-4F1D-AF57-E5AC1183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FF33CC"/>
                </a:solidFill>
              </a:rPr>
              <a:t>Was mir am besten gefällt an Ybbs</a:t>
            </a:r>
            <a:endParaRPr lang="de-AT" dirty="0">
              <a:solidFill>
                <a:srgbClr val="FF33CC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136E3E-C955-4118-98BC-ABD48D66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Der </a:t>
            </a:r>
            <a:r>
              <a:rPr lang="de-DE" dirty="0" err="1"/>
              <a:t>Skaterpark</a:t>
            </a:r>
            <a:r>
              <a:rPr lang="de-DE" dirty="0"/>
              <a:t> 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ABBC64-ED4F-42DC-B671-74FB00AFE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20" y="3107436"/>
            <a:ext cx="3204464" cy="32044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6D5A-F580-4460-B1C8-B0FC64309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6771" y="1587872"/>
            <a:ext cx="3086449" cy="264018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65134BC-2C11-471B-8208-DAFC3C082E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13" y="4228052"/>
            <a:ext cx="3769429" cy="211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1C3841F6576644B6D7183EDDB0088D" ma:contentTypeVersion="10" ma:contentTypeDescription="Ein neues Dokument erstellen." ma:contentTypeScope="" ma:versionID="e688262a15e29dd9de3edb2b5c074623">
  <xsd:schema xmlns:xsd="http://www.w3.org/2001/XMLSchema" xmlns:xs="http://www.w3.org/2001/XMLSchema" xmlns:p="http://schemas.microsoft.com/office/2006/metadata/properties" xmlns:ns3="53ade301-9c53-4f05-8d60-7d7414a7a728" xmlns:ns4="2607338b-8166-427e-aff5-d71b44799e2a" targetNamespace="http://schemas.microsoft.com/office/2006/metadata/properties" ma:root="true" ma:fieldsID="d8339a2c5c46c2c127e8bdec7e9d63bf" ns3:_="" ns4:_="">
    <xsd:import namespace="53ade301-9c53-4f05-8d60-7d7414a7a728"/>
    <xsd:import namespace="2607338b-8166-427e-aff5-d71b44799e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de301-9c53-4f05-8d60-7d7414a7a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07338b-8166-427e-aff5-d71b44799e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6BDD14-C2DE-4BDF-A20C-2862D7B58D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ade301-9c53-4f05-8d60-7d7414a7a728"/>
    <ds:schemaRef ds:uri="2607338b-8166-427e-aff5-d71b44799e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BAD5A5-1A9A-44C0-868A-2051116082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85FD7A-C74C-4965-A013-17B80BEBB56E}">
  <ds:schemaRefs>
    <ds:schemaRef ds:uri="http://schemas.microsoft.com/office/2006/documentManagement/types"/>
    <ds:schemaRef ds:uri="http://purl.org/dc/elements/1.1/"/>
    <ds:schemaRef ds:uri="http://purl.org/dc/terms/"/>
    <ds:schemaRef ds:uri="53ade301-9c53-4f05-8d60-7d7414a7a728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2607338b-8166-427e-aff5-d71b44799e2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72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Fetzen</vt:lpstr>
      <vt:lpstr>Ybbs an der Donau </vt:lpstr>
      <vt:lpstr>Allgemeines Über Ybbs</vt:lpstr>
      <vt:lpstr>Schulen in Ybbs</vt:lpstr>
      <vt:lpstr>Freizeitmöglichkeiten</vt:lpstr>
      <vt:lpstr>Sehenswürdigkeiten  </vt:lpstr>
      <vt:lpstr>Was mir am besten gefällt an Ybbs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Ybbs an der Donau </dc:title>
  <dc:creator>Timon Grundböck</dc:creator>
  <cp:lastModifiedBy>Simon Thys</cp:lastModifiedBy>
  <cp:revision>9</cp:revision>
  <dcterms:created xsi:type="dcterms:W3CDTF">2021-03-09T11:11:09Z</dcterms:created>
  <dcterms:modified xsi:type="dcterms:W3CDTF">2021-03-15T17:01:38Z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0x010100201C3841F6576644B6D7183EDDB0088D</vt:lpwstr>
  </property>
  <property fmtid="{D5CDD505-2E9C-101B-9397-08002B2CF9AE}" pid="3" name="Order">
    <vt:r8>6400</vt:r8>
  </property>
  <property fmtid="{D5CDD505-2E9C-101B-9397-08002B2CF9AE}" pid="4" name="ComplianceAssetId">
    <vt:lpwstr/>
  </property>
</Properties>
</file>