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7DA51-2AEA-4443-A221-97B7BB597BD9}" v="1293" dt="2021-03-10T12:21:44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1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0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0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5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7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3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3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4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5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4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1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1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5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3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91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A0793-CA4A-42B9-945A-B154BF1C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883741"/>
            <a:ext cx="8676222" cy="1335959"/>
          </a:xfrm>
        </p:spPr>
        <p:txBody>
          <a:bodyPr>
            <a:normAutofit/>
          </a:bodyPr>
          <a:lstStyle/>
          <a:p>
            <a:r>
              <a:rPr lang="de-DE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Ybbs an der Donau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91F177-DBED-4C90-874D-6524DDA8D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295900"/>
            <a:ext cx="8676222" cy="682113"/>
          </a:xfrm>
        </p:spPr>
        <p:txBody>
          <a:bodyPr>
            <a:normAutofit/>
          </a:bodyPr>
          <a:lstStyle/>
          <a:p>
            <a:r>
              <a:rPr lang="de-DE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Leon Reichenauer 2a</a:t>
            </a:r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151238E3-EBBD-428B-9CD1-3BCD42AD9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2" r="-2" b="8800"/>
          <a:stretch/>
        </p:blipFill>
        <p:spPr>
          <a:xfrm>
            <a:off x="2711334" y="824487"/>
            <a:ext cx="6769332" cy="298305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1675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DC3C0-5DC3-454C-8906-DDC9B3B0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de-DE" sz="2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Allgemeines über ybbs</a:t>
            </a:r>
            <a:endParaRPr lang="de-DE" sz="28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F86829-BBFA-4089-9A28-109A8F50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176668"/>
            <a:ext cx="3643674" cy="3216276"/>
          </a:xfrm>
        </p:spPr>
        <p:txBody>
          <a:bodyPr anchor="t">
            <a:noAutofit/>
          </a:bodyPr>
          <a:lstStyle/>
          <a:p>
            <a:r>
              <a:rPr lang="de-DE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ist eine Stadtgemeinde im mostviertel</a:t>
            </a:r>
          </a:p>
          <a:p>
            <a:pPr>
              <a:buClr>
                <a:srgbClr val="FFFFFF"/>
              </a:buClr>
            </a:pPr>
            <a:r>
              <a:rPr lang="de-DE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Liegt im südwestlichen teil des </a:t>
            </a:r>
            <a:r>
              <a:rPr lang="de-DE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bezirkes</a:t>
            </a:r>
            <a:r>
              <a:rPr lang="de-DE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de-DE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melk</a:t>
            </a:r>
            <a:endParaRPr lang="de-DE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de-DE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Hat 5732 </a:t>
            </a:r>
            <a:r>
              <a:rPr lang="de-DE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einwohner</a:t>
            </a:r>
            <a:endParaRPr lang="de-DE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de-DE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Wurde 1804 gegründet</a:t>
            </a:r>
          </a:p>
          <a:p>
            <a:pPr>
              <a:buClr>
                <a:srgbClr val="FFFFFF"/>
              </a:buClr>
            </a:pPr>
            <a:r>
              <a:rPr lang="de-DE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Ist 23,83 km² groß</a:t>
            </a:r>
          </a:p>
          <a:p>
            <a:pPr>
              <a:buClr>
                <a:srgbClr val="FFFFFF"/>
              </a:buClr>
            </a:pPr>
            <a:r>
              <a:rPr lang="de-DE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Liegt direkt an der </a:t>
            </a:r>
            <a:r>
              <a:rPr lang="de-DE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donau</a:t>
            </a:r>
            <a:endParaRPr lang="de-DE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A447227F-5686-442E-8CC8-507912D1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450" y="645106"/>
            <a:ext cx="3609721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278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99F01BCE-4A38-4808-ACDE-626AC88B4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16231" b="876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862FED-97FA-4251-AD73-1422A294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26" y="185530"/>
            <a:ext cx="9905998" cy="1905000"/>
          </a:xfrm>
        </p:spPr>
        <p:txBody>
          <a:bodyPr>
            <a:normAutofit/>
          </a:bodyPr>
          <a:lstStyle/>
          <a:p>
            <a:r>
              <a:rPr lang="de-DE" sz="40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Schulen in </a:t>
            </a:r>
            <a:r>
              <a:rPr lang="de-DE" sz="4000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ybbs</a:t>
            </a:r>
            <a:endParaRPr lang="de-DE" sz="4000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9BF0F-482A-4AA0-9472-76107F15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74" y="1866894"/>
            <a:ext cx="9905998" cy="3124201"/>
          </a:xfrm>
        </p:spPr>
        <p:txBody>
          <a:bodyPr>
            <a:noAutofit/>
          </a:bodyPr>
          <a:lstStyle/>
          <a:p>
            <a:r>
              <a:rPr lang="de-DE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Volksschule</a:t>
            </a:r>
          </a:p>
          <a:p>
            <a:r>
              <a:rPr lang="de-DE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Neue sportmittelschule</a:t>
            </a:r>
          </a:p>
          <a:p>
            <a:r>
              <a:rPr lang="de-DE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Has</a:t>
            </a:r>
            <a:endParaRPr lang="de-DE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de-DE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Hak</a:t>
            </a:r>
          </a:p>
          <a:p>
            <a:r>
              <a:rPr lang="de-DE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It-htl</a:t>
            </a:r>
            <a:endParaRPr lang="de-DE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2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279-E838-4DAA-BCB5-38843614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609600"/>
            <a:ext cx="4458716" cy="1905000"/>
          </a:xfrm>
        </p:spPr>
        <p:txBody>
          <a:bodyPr>
            <a:normAutofit/>
          </a:bodyPr>
          <a:lstStyle/>
          <a:p>
            <a:r>
              <a:rPr lang="de-DE" sz="28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Freizeitmöglichkeiten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8B616-BACA-47C3-905C-8EFA6D83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62" y="2242930"/>
            <a:ext cx="3643674" cy="321627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Skaterpark</a:t>
            </a:r>
          </a:p>
          <a:p>
            <a:r>
              <a:rPr lang="de-DE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Hallenbad</a:t>
            </a:r>
          </a:p>
          <a:p>
            <a:r>
              <a:rPr lang="de-DE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Fußballplatz</a:t>
            </a:r>
          </a:p>
          <a:p>
            <a:r>
              <a:rPr lang="de-DE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Freizeitzentrum</a:t>
            </a:r>
          </a:p>
          <a:p>
            <a:r>
              <a:rPr lang="de-DE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Wanderwege</a:t>
            </a:r>
          </a:p>
          <a:p>
            <a:r>
              <a:rPr lang="de-DE" sz="2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stadtführungen</a:t>
            </a:r>
            <a:endParaRPr lang="de-DE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51ECD31-F1A7-44A9-ABDD-94737FFF8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675242"/>
            <a:ext cx="6916633" cy="51874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790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44364-48CB-484A-B0BF-6DEB3CF3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Sehenswürdigkeiten</a:t>
            </a:r>
            <a:endParaRPr lang="en-US" sz="3200" dirty="0"/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2D4FAE48-169A-457B-B69A-89FD25B0A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8" r="1" b="1"/>
          <a:stretch/>
        </p:blipFill>
        <p:spPr>
          <a:xfrm>
            <a:off x="257590" y="10"/>
            <a:ext cx="3479523" cy="2624318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pic>
        <p:nvPicPr>
          <p:cNvPr id="5" name="Grafik 5" descr="Ein Bild, das Fahrrad enthält.&#10;&#10;Beschreibung automatisch generiert.">
            <a:extLst>
              <a:ext uri="{FF2B5EF4-FFF2-40B4-BE49-F238E27FC236}">
                <a16:creationId xmlns:a16="http://schemas.microsoft.com/office/drawing/2014/main" id="{B9E1849B-6980-47F1-8310-8574B574FE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3530" r="24829" b="-2"/>
          <a:stretch/>
        </p:blipFill>
        <p:spPr>
          <a:xfrm>
            <a:off x="257590" y="2624328"/>
            <a:ext cx="3479523" cy="4233672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C83F33-32D5-4A7C-9329-EC66B7424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3643" y="2666999"/>
            <a:ext cx="7046844" cy="34157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Besucherkraftwerk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ybbs</a:t>
            </a:r>
          </a:p>
          <a:p>
            <a:pPr>
              <a:buFont typeface="Arial"/>
              <a:buChar char="•"/>
            </a:pP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fahrradmuseum</a:t>
            </a:r>
          </a:p>
        </p:txBody>
      </p:sp>
    </p:spTree>
    <p:extLst>
      <p:ext uri="{BB962C8B-B14F-4D97-AF65-F5344CB8AC3E}">
        <p14:creationId xmlns:p14="http://schemas.microsoft.com/office/powerpoint/2010/main" val="22825765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81208-043C-481A-A5D7-C513B65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Am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besten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in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ybbs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gefällt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mir der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skaterpark</a:t>
            </a:r>
            <a:endParaRPr lang="en-US" sz="34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3" name="Grafik 3" descr="Ein Bild, das Himmel, draußen, Wasser, Gras enthält.&#10;&#10;Beschreibung automatisch generiert.">
            <a:extLst>
              <a:ext uri="{FF2B5EF4-FFF2-40B4-BE49-F238E27FC236}">
                <a16:creationId xmlns:a16="http://schemas.microsoft.com/office/drawing/2014/main" id="{767073D9-47E5-47A5-B9D1-E3EBB8E3F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97" b="11690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11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DC324-1712-4BC6-B5A8-F417993F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Danke für ihre aufmerksamkeit</a:t>
            </a:r>
          </a:p>
        </p:txBody>
      </p:sp>
      <p:pic>
        <p:nvPicPr>
          <p:cNvPr id="4" name="Picture 3" descr="Dunkle schwebende Glühbirnen, von denen eine hell leuchtet">
            <a:extLst>
              <a:ext uri="{FF2B5EF4-FFF2-40B4-BE49-F238E27FC236}">
                <a16:creationId xmlns:a16="http://schemas.microsoft.com/office/drawing/2014/main" id="{9A0B2541-FED8-48B7-9D42-6DDD221AD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51" r="-2" b="42894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Breitbild</PresentationFormat>
  <Paragraphs>27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Mesh</vt:lpstr>
      <vt:lpstr>BrushVTI</vt:lpstr>
      <vt:lpstr>Ybbs an der Donau</vt:lpstr>
      <vt:lpstr>Allgemeines über ybbs</vt:lpstr>
      <vt:lpstr>Schulen in ybbs</vt:lpstr>
      <vt:lpstr>Freizeitmöglichkeiten</vt:lpstr>
      <vt:lpstr>Sehenswürdigkeiten</vt:lpstr>
      <vt:lpstr>Am besten in ybbs gefällt mir der skaterpark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Leon Reichenauer</cp:lastModifiedBy>
  <cp:revision>209</cp:revision>
  <dcterms:created xsi:type="dcterms:W3CDTF">2021-03-10T11:22:46Z</dcterms:created>
  <dcterms:modified xsi:type="dcterms:W3CDTF">2021-03-12T09:13:46Z</dcterms:modified>
</cp:coreProperties>
</file>