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>
        <p:scale>
          <a:sx n="95" d="100"/>
          <a:sy n="95" d="100"/>
        </p:scale>
        <p:origin x="115" y="-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m.wikipedia.org/wiki/Datei:Ybbs_an_der_Donau_-_panoramio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shsybb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zz-ybbs.at/hallenbad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tionary.org/wiki/Wasserkraftwerk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onaul%C3%A4nde,_Ybbs_an_der_Donau_-_panoramio_(1704)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1050758"/>
            <a:ext cx="9448800" cy="2577743"/>
          </a:xfrm>
        </p:spPr>
        <p:txBody>
          <a:bodyPr>
            <a:noAutofit/>
          </a:bodyPr>
          <a:lstStyle/>
          <a:p>
            <a:pPr algn="ctr"/>
            <a:r>
              <a:rPr lang="de-DE" sz="14000" dirty="0">
                <a:latin typeface="Arial Black" panose="020B0A04020102020204" pitchFamily="34" charset="0"/>
              </a:rPr>
              <a:t>Ybbs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Arial Black" panose="020B0A04020102020204" pitchFamily="34" charset="0"/>
              </a:rPr>
              <a:t>Kimi 2a</a:t>
            </a:r>
          </a:p>
        </p:txBody>
      </p:sp>
    </p:spTree>
    <p:extLst>
      <p:ext uri="{BB962C8B-B14F-4D97-AF65-F5344CB8AC3E}">
        <p14:creationId xmlns:p14="http://schemas.microsoft.com/office/powerpoint/2010/main" val="292652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8F248-6556-4035-8A80-6C940ABC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4400" dirty="0">
                <a:latin typeface="Arial Black" panose="020B0A04020102020204" pitchFamily="34" charset="0"/>
              </a:rPr>
              <a:t>Allgemeines über Ybbs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12DC7A-3ED2-4F6C-AC49-A384B40B13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sz="3000" dirty="0">
                <a:latin typeface="Arial Black" panose="020B0A04020102020204" pitchFamily="34" charset="0"/>
              </a:rPr>
              <a:t>Der Name der Stadt dürfte  keltischen Ursprungs sein und wurde später von </a:t>
            </a:r>
            <a:r>
              <a:rPr lang="de-AT" sz="3000" dirty="0" err="1">
                <a:latin typeface="Arial Black" panose="020B0A04020102020204" pitchFamily="34" charset="0"/>
              </a:rPr>
              <a:t>Ips</a:t>
            </a:r>
            <a:r>
              <a:rPr lang="de-AT" sz="3000" dirty="0">
                <a:latin typeface="Arial Black" panose="020B0A04020102020204" pitchFamily="34" charset="0"/>
              </a:rPr>
              <a:t> zu Ybbs</a:t>
            </a:r>
          </a:p>
          <a:p>
            <a:r>
              <a:rPr lang="de-AT" sz="3000" dirty="0">
                <a:latin typeface="Arial Black" panose="020B0A04020102020204" pitchFamily="34" charset="0"/>
              </a:rPr>
              <a:t>Einwohner: 5638</a:t>
            </a:r>
          </a:p>
          <a:p>
            <a:r>
              <a:rPr lang="de-AT" sz="3000" dirty="0">
                <a:latin typeface="Arial Black" panose="020B0A04020102020204" pitchFamily="34" charset="0"/>
              </a:rPr>
              <a:t>Ybbs liegt direkt an der Donau</a:t>
            </a:r>
          </a:p>
          <a:p>
            <a:r>
              <a:rPr lang="de-AT" sz="3000" dirty="0">
                <a:latin typeface="Arial Black" panose="020B0A04020102020204" pitchFamily="34" charset="0"/>
              </a:rPr>
              <a:t>Bürgermeisterin: Schachner Ulrike</a:t>
            </a:r>
          </a:p>
          <a:p>
            <a:endParaRPr lang="de-AT" dirty="0"/>
          </a:p>
        </p:txBody>
      </p:sp>
      <p:pic>
        <p:nvPicPr>
          <p:cNvPr id="6" name="Inhaltsplatzhalter 5" descr="Ein Bild, das Himmel, draußen, Haus enthält.&#10;&#10;Automatisch generierte Beschreibung">
            <a:extLst>
              <a:ext uri="{FF2B5EF4-FFF2-40B4-BE49-F238E27FC236}">
                <a16:creationId xmlns:a16="http://schemas.microsoft.com/office/drawing/2014/main" id="{BF80F68A-1963-437C-9427-7A3506C012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48204" y="2414337"/>
            <a:ext cx="3776996" cy="2909991"/>
          </a:xfrm>
        </p:spPr>
      </p:pic>
    </p:spTree>
    <p:extLst>
      <p:ext uri="{BB962C8B-B14F-4D97-AF65-F5344CB8AC3E}">
        <p14:creationId xmlns:p14="http://schemas.microsoft.com/office/powerpoint/2010/main" val="181663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E096D-7E26-43B9-ABD1-C38AA791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6000" dirty="0">
                <a:latin typeface="Arial Black" panose="020B0A04020102020204" pitchFamily="34" charset="0"/>
              </a:rPr>
              <a:t>Schulen in Ybbs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187053-6329-4EF1-AB14-9E75A04B4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193925"/>
            <a:ext cx="5334000" cy="4024125"/>
          </a:xfrm>
        </p:spPr>
        <p:txBody>
          <a:bodyPr>
            <a:normAutofit/>
          </a:bodyPr>
          <a:lstStyle/>
          <a:p>
            <a:r>
              <a:rPr lang="de-AT" sz="2400" dirty="0">
                <a:latin typeface="Arial Black" panose="020B0A04020102020204" pitchFamily="34" charset="0"/>
              </a:rPr>
              <a:t>Volksschule</a:t>
            </a:r>
          </a:p>
          <a:p>
            <a:r>
              <a:rPr lang="de-AT" sz="2400" dirty="0">
                <a:latin typeface="Arial Black" panose="020B0A04020102020204" pitchFamily="34" charset="0"/>
              </a:rPr>
              <a:t>Sportmittelschule</a:t>
            </a:r>
          </a:p>
          <a:p>
            <a:r>
              <a:rPr lang="de-AT" sz="2400" dirty="0">
                <a:latin typeface="Arial Black" panose="020B0A04020102020204" pitchFamily="34" charset="0"/>
              </a:rPr>
              <a:t>Polytechnischer Lehrgang</a:t>
            </a:r>
          </a:p>
          <a:p>
            <a:r>
              <a:rPr lang="de-AT" sz="2400" dirty="0">
                <a:latin typeface="Arial Black" panose="020B0A04020102020204" pitchFamily="34" charset="0"/>
              </a:rPr>
              <a:t>Sonderpädagogisches Zentrum</a:t>
            </a:r>
          </a:p>
          <a:p>
            <a:r>
              <a:rPr lang="de-AT" sz="2400" dirty="0">
                <a:latin typeface="Arial Black" panose="020B0A04020102020204" pitchFamily="34" charset="0"/>
              </a:rPr>
              <a:t>LEO Privatschule</a:t>
            </a:r>
          </a:p>
          <a:p>
            <a:r>
              <a:rPr lang="de-AT" sz="2400" dirty="0">
                <a:latin typeface="Arial Black" panose="020B0A04020102020204" pitchFamily="34" charset="0"/>
              </a:rPr>
              <a:t>HAK</a:t>
            </a:r>
          </a:p>
          <a:p>
            <a:r>
              <a:rPr lang="de-AT" sz="2400" dirty="0">
                <a:latin typeface="Arial Black" panose="020B0A04020102020204" pitchFamily="34" charset="0"/>
              </a:rPr>
              <a:t>IT-HTL</a:t>
            </a:r>
          </a:p>
          <a:p>
            <a:r>
              <a:rPr lang="de-AT" sz="2400" dirty="0">
                <a:latin typeface="Arial Black" panose="020B0A04020102020204" pitchFamily="34" charset="0"/>
              </a:rPr>
              <a:t>Sicherheitsakademie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4E1854B-A932-4092-931B-685611002D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7043" y="2193925"/>
            <a:ext cx="4024313" cy="4024313"/>
          </a:xfrm>
        </p:spPr>
      </p:pic>
    </p:spTree>
    <p:extLst>
      <p:ext uri="{BB962C8B-B14F-4D97-AF65-F5344CB8AC3E}">
        <p14:creationId xmlns:p14="http://schemas.microsoft.com/office/powerpoint/2010/main" val="364149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0B2B4-1632-46A0-A437-43F5EF1E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sz="4400" dirty="0">
                <a:latin typeface="Arial Black" panose="020B0A04020102020204" pitchFamily="34" charset="0"/>
              </a:rPr>
              <a:t>Freizeitmöglichkeiten</a:t>
            </a:r>
            <a:r>
              <a:rPr lang="de-AT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E96D81-45E5-451B-968C-506A8CCA7A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AT" sz="4000" dirty="0">
                <a:latin typeface="Arial Black" panose="020B0A04020102020204" pitchFamily="34" charset="0"/>
              </a:rPr>
              <a:t>Bewegungspark</a:t>
            </a:r>
          </a:p>
          <a:p>
            <a:r>
              <a:rPr lang="de-AT" sz="4000" dirty="0" err="1">
                <a:latin typeface="Arial Black" panose="020B0A04020102020204" pitchFamily="34" charset="0"/>
              </a:rPr>
              <a:t>Skaterplatz</a:t>
            </a:r>
            <a:endParaRPr lang="de-AT" sz="4000" dirty="0">
              <a:latin typeface="Arial Black" panose="020B0A04020102020204" pitchFamily="34" charset="0"/>
            </a:endParaRPr>
          </a:p>
          <a:p>
            <a:r>
              <a:rPr lang="de-AT" sz="4000" dirty="0">
                <a:latin typeface="Arial Black" panose="020B0A04020102020204" pitchFamily="34" charset="0"/>
              </a:rPr>
              <a:t>Hallenbad</a:t>
            </a:r>
          </a:p>
          <a:p>
            <a:r>
              <a:rPr lang="de-AT" sz="4000" dirty="0">
                <a:latin typeface="Arial Black" panose="020B0A04020102020204" pitchFamily="34" charset="0"/>
              </a:rPr>
              <a:t>Freizeitzentrum</a:t>
            </a:r>
          </a:p>
          <a:p>
            <a:r>
              <a:rPr lang="de-AT" sz="4000" dirty="0">
                <a:latin typeface="Arial Black" panose="020B0A04020102020204" pitchFamily="34" charset="0"/>
              </a:rPr>
              <a:t>Fußballplatz</a:t>
            </a:r>
          </a:p>
          <a:p>
            <a:r>
              <a:rPr lang="de-AT" sz="4000" dirty="0">
                <a:latin typeface="Arial Black" panose="020B0A04020102020204" pitchFamily="34" charset="0"/>
              </a:rPr>
              <a:t>Kinderspielplatz</a:t>
            </a:r>
          </a:p>
        </p:txBody>
      </p:sp>
      <p:pic>
        <p:nvPicPr>
          <p:cNvPr id="6" name="Inhaltsplatzhalter 5" descr="Ein Bild, das Himmel enthält.&#10;&#10;Automatisch generierte Beschreibung">
            <a:extLst>
              <a:ext uri="{FF2B5EF4-FFF2-40B4-BE49-F238E27FC236}">
                <a16:creationId xmlns:a16="http://schemas.microsoft.com/office/drawing/2014/main" id="{0001D38D-0973-4C50-A40D-3BE77AA466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421858"/>
            <a:ext cx="5334000" cy="3568446"/>
          </a:xfrm>
        </p:spPr>
      </p:pic>
    </p:spTree>
    <p:extLst>
      <p:ext uri="{BB962C8B-B14F-4D97-AF65-F5344CB8AC3E}">
        <p14:creationId xmlns:p14="http://schemas.microsoft.com/office/powerpoint/2010/main" val="228782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BDE94-11B8-4EC1-8072-E1526FD3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4800" dirty="0">
                <a:latin typeface="Arial Black" panose="020B0A04020102020204" pitchFamily="34" charset="0"/>
              </a:rPr>
              <a:t>Sehenswürdigkeiten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460190-3970-4323-B1F1-A4B8C50F35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AT" sz="4200" dirty="0">
                <a:latin typeface="Arial Black" panose="020B0A04020102020204" pitchFamily="34" charset="0"/>
              </a:rPr>
              <a:t>Fahrradmuseum</a:t>
            </a:r>
          </a:p>
          <a:p>
            <a:r>
              <a:rPr lang="de-AT" sz="4200" dirty="0">
                <a:latin typeface="Arial Black" panose="020B0A04020102020204" pitchFamily="34" charset="0"/>
              </a:rPr>
              <a:t>Stadtmuseum</a:t>
            </a:r>
          </a:p>
          <a:p>
            <a:r>
              <a:rPr lang="de-AT" sz="4200" dirty="0">
                <a:latin typeface="Arial Black" panose="020B0A04020102020204" pitchFamily="34" charset="0"/>
              </a:rPr>
              <a:t>Donaukraftwerk</a:t>
            </a:r>
          </a:p>
          <a:p>
            <a:r>
              <a:rPr lang="de-AT" sz="4200" dirty="0">
                <a:latin typeface="Arial Black" panose="020B0A04020102020204" pitchFamily="34" charset="0"/>
              </a:rPr>
              <a:t>Pfarrkirche St. Lorenz</a:t>
            </a:r>
          </a:p>
        </p:txBody>
      </p:sp>
      <p:pic>
        <p:nvPicPr>
          <p:cNvPr id="6" name="Inhaltsplatzhalter 5" descr="Ein Bild, das Wasser, draußen, Himmel, Fluss enthält.&#10;&#10;Automatisch generierte Beschreibung">
            <a:extLst>
              <a:ext uri="{FF2B5EF4-FFF2-40B4-BE49-F238E27FC236}">
                <a16:creationId xmlns:a16="http://schemas.microsoft.com/office/drawing/2014/main" id="{3BA23EA1-84F3-4E0C-8DCB-B2AA442D6C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2" y="2277979"/>
            <a:ext cx="5334000" cy="3569367"/>
          </a:xfrm>
        </p:spPr>
      </p:pic>
    </p:spTree>
    <p:extLst>
      <p:ext uri="{BB962C8B-B14F-4D97-AF65-F5344CB8AC3E}">
        <p14:creationId xmlns:p14="http://schemas.microsoft.com/office/powerpoint/2010/main" val="5048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DDC6C-65FF-4D80-9208-3F6C2F0E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AT" sz="4400" dirty="0">
                <a:latin typeface="Arial Black" panose="020B0A04020102020204" pitchFamily="34" charset="0"/>
              </a:rPr>
              <a:t>Am besten gefällt mir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99A3CD-0D2F-4612-B92B-CDFB3BDDFF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AT" sz="4000" dirty="0">
                <a:latin typeface="Arial Black" panose="020B0A04020102020204" pitchFamily="34" charset="0"/>
              </a:rPr>
              <a:t>Donaulände</a:t>
            </a:r>
          </a:p>
          <a:p>
            <a:r>
              <a:rPr lang="de-AT" sz="4000" dirty="0">
                <a:latin typeface="Arial Black" panose="020B0A04020102020204" pitchFamily="34" charset="0"/>
              </a:rPr>
              <a:t>Skaterpark</a:t>
            </a:r>
          </a:p>
          <a:p>
            <a:r>
              <a:rPr lang="de-AT" sz="4000" dirty="0">
                <a:latin typeface="Arial Black" panose="020B0A04020102020204" pitchFamily="34" charset="0"/>
              </a:rPr>
              <a:t>Bewegungspark</a:t>
            </a:r>
          </a:p>
          <a:p>
            <a:r>
              <a:rPr lang="de-AT" sz="4000" dirty="0">
                <a:latin typeface="Arial Black" panose="020B0A04020102020204" pitchFamily="34" charset="0"/>
              </a:rPr>
              <a:t>Donau</a:t>
            </a:r>
          </a:p>
        </p:txBody>
      </p:sp>
      <p:pic>
        <p:nvPicPr>
          <p:cNvPr id="6" name="Inhaltsplatzhalter 5" descr="Ein Bild, das Text, Straße, Weg, Szene enthält.&#10;&#10;Automatisch generierte Beschreibung">
            <a:extLst>
              <a:ext uri="{FF2B5EF4-FFF2-40B4-BE49-F238E27FC236}">
                <a16:creationId xmlns:a16="http://schemas.microsoft.com/office/drawing/2014/main" id="{43355F7C-C127-49D5-8060-C06AD6B83A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205831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79218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0D9B7-B173-4ED1-96D1-5906D0F1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2" y="2135972"/>
            <a:ext cx="9236242" cy="1293028"/>
          </a:xfrm>
        </p:spPr>
        <p:txBody>
          <a:bodyPr>
            <a:noAutofit/>
          </a:bodyPr>
          <a:lstStyle/>
          <a:p>
            <a:pPr algn="l"/>
            <a:r>
              <a:rPr lang="de-AT" sz="6600" dirty="0">
                <a:latin typeface="Arial Black" panose="020B0A04020102020204" pitchFamily="34" charset="0"/>
              </a:rPr>
              <a:t>Danke 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619864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9FDDF3C5D8B044AF68CEC45FB7AAF4" ma:contentTypeVersion="11" ma:contentTypeDescription="Ein neues Dokument erstellen." ma:contentTypeScope="" ma:versionID="247ee27c827c4a7f49bcfae24656577c">
  <xsd:schema xmlns:xsd="http://www.w3.org/2001/XMLSchema" xmlns:xs="http://www.w3.org/2001/XMLSchema" xmlns:p="http://schemas.microsoft.com/office/2006/metadata/properties" xmlns:ns2="7f9b9e6e-1894-4f52-b0f2-195f08969dd4" targetNamespace="http://schemas.microsoft.com/office/2006/metadata/properties" ma:root="true" ma:fieldsID="67d3ab93e24beb589532b594c620e63b" ns2:_="">
    <xsd:import namespace="7f9b9e6e-1894-4f52-b0f2-195f08969dd4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b9e6e-1894-4f52-b0f2-195f08969dd4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7f9b9e6e-1894-4f52-b0f2-195f08969dd4" xsi:nil="true"/>
  </documentManagement>
</p:properties>
</file>

<file path=customXml/itemProps1.xml><?xml version="1.0" encoding="utf-8"?>
<ds:datastoreItem xmlns:ds="http://schemas.openxmlformats.org/officeDocument/2006/customXml" ds:itemID="{09E3083E-CF88-4DCA-B27B-15BB511B602C}"/>
</file>

<file path=customXml/itemProps2.xml><?xml version="1.0" encoding="utf-8"?>
<ds:datastoreItem xmlns:ds="http://schemas.openxmlformats.org/officeDocument/2006/customXml" ds:itemID="{6AB51FD4-D60B-483F-AE18-52C2057E7805}"/>
</file>

<file path=customXml/itemProps3.xml><?xml version="1.0" encoding="utf-8"?>
<ds:datastoreItem xmlns:ds="http://schemas.openxmlformats.org/officeDocument/2006/customXml" ds:itemID="{DE95AE5A-ADF6-40AC-ADCE-109F743D8A72}"/>
</file>

<file path=docProps/app.xml><?xml version="1.0" encoding="utf-8"?>
<Properties xmlns="http://schemas.openxmlformats.org/officeDocument/2006/extended-properties" xmlns:vt="http://schemas.openxmlformats.org/officeDocument/2006/docPropsVTypes">
  <Template>tf00001028_wac</Template>
  <TotalTime>0</TotalTime>
  <Words>75</Words>
  <Application>Microsoft Office PowerPoint</Application>
  <PresentationFormat>Breitbild</PresentationFormat>
  <Paragraphs>34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Century Gothic</vt:lpstr>
      <vt:lpstr>Kondensstreifen</vt:lpstr>
      <vt:lpstr>Ybbs</vt:lpstr>
      <vt:lpstr>Allgemeines über Ybbs</vt:lpstr>
      <vt:lpstr>Schulen in Ybbs</vt:lpstr>
      <vt:lpstr>Freizeitmöglichkeiten </vt:lpstr>
      <vt:lpstr>Sehenswürdigkeiten</vt:lpstr>
      <vt:lpstr>Am besten gefällt mir </vt:lpstr>
      <vt:lpstr>Danke 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Kimi Schilcher</dc:creator>
  <cp:lastModifiedBy>Kimi Schilcher</cp:lastModifiedBy>
  <cp:revision>3</cp:revision>
  <dcterms:created xsi:type="dcterms:W3CDTF">2021-03-09T17:14:40Z</dcterms:created>
  <dcterms:modified xsi:type="dcterms:W3CDTF">2021-03-09T17:37:42Z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0x0101004D9FDDF3C5D8B044AF68CEC45FB7AAF4</vt:lpwstr>
  </property>
  <property fmtid="{D5CDD505-2E9C-101B-9397-08002B2CF9AE}" pid="3" name="Order">
    <vt:r8>8900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